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B612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ja+Q4d1tWih/TbHHoS6NLIIEq2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B612Mono-bold.fntdata"/><Relationship Id="rId23" Type="http://schemas.openxmlformats.org/officeDocument/2006/relationships/font" Target="fonts/B612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612Mono-boldItalic.fntdata"/><Relationship Id="rId25" Type="http://schemas.openxmlformats.org/officeDocument/2006/relationships/font" Target="fonts/B612Mono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5237a19b7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6" name="Google Shape;116;g2e5237a19b7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5237a19b7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3" name="Google Shape;123;g2e5237a19b7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5237a19b7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0" name="Google Shape;130;g2e5237a19b7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5237a19b7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7" name="Google Shape;137;g2e5237a19b7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5237a19b7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4" name="Google Shape;144;g2e5237a19b7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5237a19b7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1" name="Google Shape;151;g2e5237a19b7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5237a19b7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2" name="Google Shape;162;g2e5237a19b7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e5237a19b7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5" name="Google Shape;55;g2e5237a19b7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e5237a19b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e5237a19b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2e5237a19b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5237a19b7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6" name="Google Shape;76;g2e5237a19b7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5237a19b7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5237a19b7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e5237a19b7_1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4cda337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4cda337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e4cda3378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6e122bfa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2" name="Google Shape;102;g2c6e122bfa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5237a19b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8" name="Google Shape;108;g2e5237a19b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  <a:defRPr b="0" i="0" sz="1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8"/>
          <p:cNvPicPr preferRelativeResize="0"/>
          <p:nvPr/>
        </p:nvPicPr>
        <p:blipFill rotWithShape="1">
          <a:blip r:embed="rId2">
            <a:alphaModFix/>
          </a:blip>
          <a:srcRect b="21943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8"/>
          <p:cNvPicPr preferRelativeResize="0"/>
          <p:nvPr/>
        </p:nvPicPr>
        <p:blipFill rotWithShape="1">
          <a:blip r:embed="rId2">
            <a:alphaModFix/>
          </a:blip>
          <a:srcRect b="21943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 b="21943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/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4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Google Shape;21;p8"/>
          <p:cNvCxnSpPr>
            <a:stCxn id="19" idx="1"/>
            <a:endCxn id="19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8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ko-KR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b="1" i="0" lang="ko-KR" sz="1292" u="none" cap="none" strike="noStrike">
                <a:solidFill>
                  <a:srgbClr val="34AEAA"/>
                </a:solidFill>
                <a:latin typeface="Arial"/>
                <a:ea typeface="Arial"/>
                <a:cs typeface="Arial"/>
                <a:sym typeface="Arial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b="1" i="0" sz="295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72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8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8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" name="Google Shape;2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9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b="0" i="0" lang="ko-KR" sz="196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b="0" i="0" sz="172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31" name="Google Shape;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937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8645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54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0967" lvl="0" marL="457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b="0" i="0" sz="27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0042" lvl="2" marL="1371600" marR="0" rtl="0" algn="l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b="0" i="0" sz="21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7660" lvl="3" marL="18288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7660" lvl="4" marL="22860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9755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9755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9755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9755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b="0" i="0" sz="70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49" name="Google Shape;4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1"/>
          <p:cNvCxnSpPr/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1"/>
          <p:cNvSpPr txBox="1"/>
          <p:nvPr/>
        </p:nvSpPr>
        <p:spPr>
          <a:xfrm>
            <a:off x="983632" y="2223951"/>
            <a:ext cx="82458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100" u="none" cap="none" strike="noStrike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AI개발자 트랙 미니프로젝트  </a:t>
            </a:r>
            <a:r>
              <a:rPr b="1" lang="ko-KR" sz="2100">
                <a:latin typeface="B612 Mono"/>
                <a:ea typeface="B612 Mono"/>
                <a:cs typeface="B612 Mono"/>
                <a:sym typeface="B612 Mono"/>
              </a:rPr>
              <a:t>7</a:t>
            </a:r>
            <a:r>
              <a:rPr b="1" i="0" lang="ko-KR" sz="2100" u="none" cap="none" strike="noStrike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차</a:t>
            </a:r>
            <a:r>
              <a:rPr i="0" lang="ko-KR" sz="2000" u="none" cap="none" strike="noStrike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 </a:t>
            </a:r>
            <a:endParaRPr i="0" sz="2000" u="none" cap="none" strike="noStrike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ko-KR" sz="4400">
                <a:latin typeface="B612 Mono"/>
                <a:ea typeface="B612 Mono"/>
                <a:cs typeface="B612 Mono"/>
                <a:sym typeface="B612 Mono"/>
              </a:rPr>
              <a:t>Chat Boy Web Service</a:t>
            </a:r>
            <a:endParaRPr b="1" i="0" sz="4400" u="none" cap="none" strike="noStrike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983618" y="3444250"/>
            <a:ext cx="85422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ko-KR" sz="2800">
                <a:solidFill>
                  <a:srgbClr val="1F6765"/>
                </a:solidFill>
                <a:latin typeface="B612 Mono"/>
                <a:ea typeface="B612 Mono"/>
                <a:cs typeface="B612 Mono"/>
                <a:sym typeface="B612 Mono"/>
              </a:rPr>
              <a:t>DOOM! 조</a:t>
            </a:r>
            <a:endParaRPr b="1" i="0" sz="2800" u="none" cap="none" strike="noStrike">
              <a:solidFill>
                <a:srgbClr val="1F6765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5237a19b7_1_5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B612 Mono"/>
                <a:ea typeface="B612 Mono"/>
                <a:cs typeface="B612 Mono"/>
                <a:sym typeface="B612 Mono"/>
              </a:rPr>
              <a:t>단발성 GPT</a:t>
            </a:r>
            <a:endParaRPr sz="28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119" name="Google Shape;119;g2e5237a19b7_1_5"/>
          <p:cNvSpPr/>
          <p:nvPr/>
        </p:nvSpPr>
        <p:spPr>
          <a:xfrm>
            <a:off x="544277" y="5799200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612 Mono"/>
              <a:buChar char="▪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vectorDB 형식의 답변 데이터 저장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612 Mono"/>
              <a:buChar char="▪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csv </a:t>
            </a:r>
            <a:r>
              <a:rPr lang="ko-KR" sz="2000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rPr>
              <a:t>파일을 이용하여,답변 추가 저장 가능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120" name="Google Shape;120;g2e5237a19b7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25" y="1168438"/>
            <a:ext cx="8673924" cy="46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5237a19b7_1_10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B612 Mono"/>
                <a:ea typeface="B612 Mono"/>
                <a:cs typeface="B612 Mono"/>
                <a:sym typeface="B612 Mono"/>
              </a:rPr>
              <a:t>LANG GPT</a:t>
            </a:r>
            <a:endParaRPr sz="28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126" name="Google Shape;126;g2e5237a19b7_1_10"/>
          <p:cNvPicPr preferRelativeResize="0"/>
          <p:nvPr/>
        </p:nvPicPr>
        <p:blipFill rotWithShape="1">
          <a:blip r:embed="rId3">
            <a:alphaModFix/>
          </a:blip>
          <a:srcRect b="48838" l="0" r="0" t="0"/>
          <a:stretch/>
        </p:blipFill>
        <p:spPr>
          <a:xfrm>
            <a:off x="818474" y="1177925"/>
            <a:ext cx="6578118" cy="40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e5237a19b7_1_10"/>
          <p:cNvPicPr preferRelativeResize="0"/>
          <p:nvPr/>
        </p:nvPicPr>
        <p:blipFill rotWithShape="1">
          <a:blip r:embed="rId3">
            <a:alphaModFix/>
          </a:blip>
          <a:srcRect b="0" l="0" r="0" t="50568"/>
          <a:stretch/>
        </p:blipFill>
        <p:spPr>
          <a:xfrm>
            <a:off x="4556900" y="2607100"/>
            <a:ext cx="6391749" cy="381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5237a19b7_1_15"/>
          <p:cNvSpPr txBox="1"/>
          <p:nvPr>
            <p:ph type="title"/>
          </p:nvPr>
        </p:nvSpPr>
        <p:spPr>
          <a:xfrm>
            <a:off x="315672" y="287375"/>
            <a:ext cx="87909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3. </a:t>
            </a:r>
            <a:r>
              <a:rPr lang="ko-KR" sz="2800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단계별 모델링 </a:t>
            </a:r>
            <a:r>
              <a:rPr lang="ko-KR" sz="2800">
                <a:latin typeface="B612 Mono"/>
                <a:ea typeface="B612 Mono"/>
                <a:cs typeface="B612 Mono"/>
                <a:sym typeface="B612 Mono"/>
              </a:rPr>
              <a:t>admin - 추가한 기능</a:t>
            </a:r>
            <a:endParaRPr sz="28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133" name="Google Shape;133;g2e5237a19b7_1_15"/>
          <p:cNvSpPr/>
          <p:nvPr/>
        </p:nvSpPr>
        <p:spPr>
          <a:xfrm>
            <a:off x="450825" y="5053400"/>
            <a:ext cx="98709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▪"/>
            </a:pPr>
            <a:r>
              <a:rPr lang="ko-KR" sz="2200"/>
              <a:t> 맴버별 권한 확인 및 설정</a:t>
            </a:r>
            <a:endParaRPr sz="2200"/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▪"/>
            </a:pPr>
            <a:r>
              <a:rPr lang="ko-KR" sz="2200"/>
              <a:t> 가입일 및 마지막 접속 시간 확인 가능</a:t>
            </a:r>
            <a:endParaRPr sz="2200"/>
          </a:p>
        </p:txBody>
      </p:sp>
      <p:pic>
        <p:nvPicPr>
          <p:cNvPr id="134" name="Google Shape;134;g2e5237a19b7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3383"/>
            <a:ext cx="11887200" cy="351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5237a19b7_1_2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page 구성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e5237a19b7_1_27"/>
          <p:cNvSpPr/>
          <p:nvPr/>
        </p:nvSpPr>
        <p:spPr>
          <a:xfrm>
            <a:off x="5497675" y="1309275"/>
            <a:ext cx="5979300" cy="4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▪"/>
            </a:pPr>
            <a:r>
              <a:rPr lang="ko-KR" sz="2200"/>
              <a:t> 관리자 권한 부여된 사용자의 관리 페이지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이메일 정보 추가 및 권한 변경 가능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유저별 권한 및 정보 확인가능 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그룹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메시지 이력 확인 가능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Vector Data 확인 및 추가 가능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- 추후 SNS 연동기능 추가 가능</a:t>
            </a:r>
            <a:endParaRPr sz="2200"/>
          </a:p>
        </p:txBody>
      </p:sp>
      <p:pic>
        <p:nvPicPr>
          <p:cNvPr id="141" name="Google Shape;141;g2e5237a19b7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4000"/>
            <a:ext cx="5099525" cy="526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5237a19b7_1_32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admin page 기능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e5237a19b7_1_32"/>
          <p:cNvSpPr/>
          <p:nvPr/>
        </p:nvSpPr>
        <p:spPr>
          <a:xfrm>
            <a:off x="450827" y="1309275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단계별 모델링을 수행한 내용 또는 공유하고 싶은 점을 작성 해주세요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2e5237a19b7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1875"/>
            <a:ext cx="11887200" cy="440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5237a19b7_1_3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메모리 세션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e5237a19b7_1_37"/>
          <p:cNvSpPr/>
          <p:nvPr/>
        </p:nvSpPr>
        <p:spPr>
          <a:xfrm>
            <a:off x="248950" y="5610050"/>
            <a:ext cx="11545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ko-KR" sz="2000"/>
              <a:t> 시간 및 맴버별 메시지 이력 확인 가능</a:t>
            </a:r>
            <a:endParaRPr sz="2000"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ko-KR" sz="2000"/>
              <a:t> 메시지 검색 기능</a:t>
            </a:r>
            <a:endParaRPr sz="2000"/>
          </a:p>
        </p:txBody>
      </p:sp>
      <p:pic>
        <p:nvPicPr>
          <p:cNvPr id="155" name="Google Shape;155;g2e5237a19b7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8575"/>
            <a:ext cx="8526699" cy="45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5237a19b7_1_4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여백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e5237a19b7_1_47"/>
          <p:cNvSpPr/>
          <p:nvPr/>
        </p:nvSpPr>
        <p:spPr>
          <a:xfrm>
            <a:off x="450827" y="1309275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ko-KR" sz="2000"/>
              <a:t>페이지 추가용 빈 페이지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5237a19b7_1_78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조원 소개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e5237a19b7_1_78"/>
          <p:cNvSpPr/>
          <p:nvPr/>
        </p:nvSpPr>
        <p:spPr>
          <a:xfrm>
            <a:off x="450827" y="1309275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2e5237a19b7_1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950" y="1309275"/>
            <a:ext cx="7534089" cy="484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5237a19b7_0_0"/>
          <p:cNvSpPr txBox="1"/>
          <p:nvPr>
            <p:ph type="title"/>
          </p:nvPr>
        </p:nvSpPr>
        <p:spPr>
          <a:xfrm>
            <a:off x="532456" y="510866"/>
            <a:ext cx="10821300" cy="59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Index</a:t>
            </a:r>
            <a:endParaRPr/>
          </a:p>
        </p:txBody>
      </p:sp>
      <p:sp>
        <p:nvSpPr>
          <p:cNvPr id="66" name="Google Shape;66;g2e5237a19b7_0_0"/>
          <p:cNvSpPr txBox="1"/>
          <p:nvPr>
            <p:ph idx="1" type="body"/>
          </p:nvPr>
        </p:nvSpPr>
        <p:spPr>
          <a:xfrm>
            <a:off x="553369" y="1338454"/>
            <a:ext cx="10757100" cy="494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31"/>
              </a:spcBef>
              <a:spcAft>
                <a:spcPts val="0"/>
              </a:spcAft>
              <a:buSzPts val="1800"/>
              <a:buFont typeface="B612 Mono"/>
              <a:buAutoNum type="arabi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화면 구성 - 디자인 요약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UI Design - figma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화면 서비스 플로우 설계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rabi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function - 필수 기능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모델 변경 - 추가수집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로그인 회원가입 구현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단발성 GPT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LANG GPT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rabi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admin - 추가한 기능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admin page 구성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admin page 기능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612 Mono"/>
              <a:buAutoNum type="alphaLcPeriod"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메모리 세션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900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UI Design</a:t>
            </a:r>
            <a:endParaRPr sz="29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72" name="Google Shape;7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25" y="1679450"/>
            <a:ext cx="11252150" cy="45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>
            <a:off x="469927" y="1188050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612 Mono"/>
              <a:buChar char="▪"/>
            </a:pPr>
            <a:r>
              <a:rPr lang="ko-KR" sz="2100">
                <a:latin typeface="B612 Mono"/>
                <a:ea typeface="B612 Mono"/>
                <a:cs typeface="B612 Mono"/>
                <a:sym typeface="B612 Mono"/>
              </a:rPr>
              <a:t>Figma를 이용한 기본 UI 설계 및 디자인</a:t>
            </a:r>
            <a:endParaRPr i="0" sz="1500" u="none" cap="none" strike="noStrike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5237a19b7_1_85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900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UI Design</a:t>
            </a:r>
            <a:endParaRPr sz="29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79" name="Google Shape;79;g2e5237a19b7_1_85"/>
          <p:cNvSpPr/>
          <p:nvPr/>
        </p:nvSpPr>
        <p:spPr>
          <a:xfrm>
            <a:off x="494677" y="5635250"/>
            <a:ext cx="9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612 Mono"/>
              <a:buChar char="▪"/>
            </a:pPr>
            <a:r>
              <a:rPr lang="ko-KR" sz="2200">
                <a:latin typeface="B612 Mono"/>
                <a:ea typeface="B612 Mono"/>
                <a:cs typeface="B612 Mono"/>
                <a:sym typeface="B612 Mono"/>
              </a:rPr>
              <a:t>오픈소스 css, flaticon을 이용하여 ui 제작</a:t>
            </a:r>
            <a:endParaRPr i="0" sz="2200" u="none" cap="none" strike="noStrike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80" name="Google Shape;80;g2e5237a19b7_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50" y="1428219"/>
            <a:ext cx="4751280" cy="35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2e5237a19b7_1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28" y="2404650"/>
            <a:ext cx="3828825" cy="31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2e5237a19b7_1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575" y="1179963"/>
            <a:ext cx="6233549" cy="3506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5237a19b7_1_93"/>
          <p:cNvSpPr txBox="1"/>
          <p:nvPr>
            <p:ph type="title"/>
          </p:nvPr>
        </p:nvSpPr>
        <p:spPr>
          <a:xfrm>
            <a:off x="532456" y="510866"/>
            <a:ext cx="10821300" cy="59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Easter Egg</a:t>
            </a:r>
            <a:endParaRPr/>
          </a:p>
        </p:txBody>
      </p:sp>
      <p:sp>
        <p:nvSpPr>
          <p:cNvPr id="89" name="Google Shape;89;g2e5237a19b7_1_93"/>
          <p:cNvSpPr txBox="1"/>
          <p:nvPr>
            <p:ph idx="1" type="body"/>
          </p:nvPr>
        </p:nvSpPr>
        <p:spPr>
          <a:xfrm>
            <a:off x="564550" y="5499044"/>
            <a:ext cx="10757100" cy="3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31"/>
              </a:spcBef>
              <a:spcAft>
                <a:spcPts val="0"/>
              </a:spcAft>
              <a:buNone/>
            </a:pPr>
            <a:r>
              <a:rPr lang="ko-KR" sz="1800">
                <a:latin typeface="B612 Mono"/>
                <a:ea typeface="B612 Mono"/>
                <a:cs typeface="B612 Mono"/>
                <a:sym typeface="B612 Mono"/>
              </a:rPr>
              <a:t>Doom play 가능 (로그인 필수!!!)</a:t>
            </a:r>
            <a:endParaRPr sz="1800"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90" name="Google Shape;90;g2e5237a19b7_1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00" y="1535550"/>
            <a:ext cx="5889950" cy="33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e5237a19b7_1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775" y="1346766"/>
            <a:ext cx="5609649" cy="369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4cda33787_0_0"/>
          <p:cNvSpPr txBox="1"/>
          <p:nvPr>
            <p:ph type="title"/>
          </p:nvPr>
        </p:nvSpPr>
        <p:spPr>
          <a:xfrm>
            <a:off x="532456" y="510866"/>
            <a:ext cx="10821300" cy="59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B612 Mono"/>
                <a:ea typeface="B612 Mono"/>
                <a:cs typeface="B612 Mono"/>
                <a:sym typeface="B612 Mono"/>
              </a:rPr>
              <a:t>화면 서비스 플로우 설계 </a:t>
            </a:r>
            <a:endParaRPr>
              <a:latin typeface="B612 Mono"/>
              <a:ea typeface="B612 Mono"/>
              <a:cs typeface="B612 Mono"/>
              <a:sym typeface="B612 Mono"/>
            </a:endParaRPr>
          </a:p>
        </p:txBody>
      </p:sp>
      <p:pic>
        <p:nvPicPr>
          <p:cNvPr id="98" name="Google Shape;98;g2e4cda3378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00" y="1167575"/>
            <a:ext cx="6222225" cy="3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e4cda3378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200" y="2868000"/>
            <a:ext cx="5737026" cy="32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6e122bfa2_0_3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B612 Mono"/>
                <a:ea typeface="B612 Mono"/>
                <a:cs typeface="B612 Mono"/>
                <a:sym typeface="B612 Mono"/>
              </a:rPr>
              <a:t>2. 기본 모델링</a:t>
            </a:r>
            <a:endParaRPr sz="28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105" name="Google Shape;105;g2c6e122bfa2_0_3"/>
          <p:cNvSpPr/>
          <p:nvPr/>
        </p:nvSpPr>
        <p:spPr>
          <a:xfrm>
            <a:off x="450825" y="1309275"/>
            <a:ext cx="9870900" cy="4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612 Mono"/>
              <a:buChar char="▪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- 프로젝트 기본 목표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612 Mono"/>
              <a:buChar char="-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개인정보를 제외한, 추가 정보 수집 및 반영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612 Mono"/>
              <a:buChar char="-"/>
            </a:pPr>
            <a:r>
              <a:rPr lang="ko-KR" sz="2000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rPr>
              <a:t>Retrieval QA를 사용하여 데이터베이스에서 검색하고 답변 생성</a:t>
            </a:r>
            <a:endParaRPr sz="2000">
              <a:solidFill>
                <a:schemeClr val="dk1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rPr>
              <a:t>	</a:t>
            </a:r>
            <a:endParaRPr sz="2000">
              <a:solidFill>
                <a:schemeClr val="dk1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612 Mono"/>
              <a:buChar char="-"/>
            </a:pPr>
            <a:r>
              <a:rPr lang="ko-KR" sz="2000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rPr>
              <a:t>질문과 답변이 이어지는 대화형 인터페이스</a:t>
            </a:r>
            <a:endParaRPr sz="2000">
              <a:solidFill>
                <a:schemeClr val="dk1"/>
              </a:solidFill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	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612 Mono"/>
              <a:buChar char="-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사용 이력 조회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612 Mono"/>
              <a:buChar char="-"/>
            </a:pPr>
            <a:r>
              <a:rPr lang="ko-KR" sz="2000">
                <a:latin typeface="B612 Mono"/>
                <a:ea typeface="B612 Mono"/>
                <a:cs typeface="B612 Mono"/>
                <a:sym typeface="B612 Mono"/>
              </a:rPr>
              <a:t>vectorDB를 이용한 적절한 데이터 제공</a:t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612 Mono"/>
              <a:ea typeface="B612 Mono"/>
              <a:cs typeface="B612 Mono"/>
              <a:sym typeface="B612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5237a19b7_1_0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latin typeface="B612 Mono"/>
                <a:ea typeface="B612 Mono"/>
                <a:cs typeface="B612 Mono"/>
                <a:sym typeface="B612 Mono"/>
              </a:rPr>
              <a:t>로그인 회원가입 구현</a:t>
            </a:r>
            <a:endParaRPr sz="2800">
              <a:solidFill>
                <a:srgbClr val="000000"/>
              </a:solidFill>
              <a:latin typeface="B612 Mono"/>
              <a:ea typeface="B612 Mono"/>
              <a:cs typeface="B612 Mono"/>
              <a:sym typeface="B612 Mono"/>
            </a:endParaRPr>
          </a:p>
        </p:txBody>
      </p:sp>
      <p:sp>
        <p:nvSpPr>
          <p:cNvPr id="111" name="Google Shape;111;g2e5237a19b7_1_0"/>
          <p:cNvSpPr/>
          <p:nvPr/>
        </p:nvSpPr>
        <p:spPr>
          <a:xfrm>
            <a:off x="4933925" y="5003925"/>
            <a:ext cx="69198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ko-KR" sz="2000"/>
              <a:t> 회원가입 및 로그인 인증된 사용자에게 채팅 권한 부여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2e5237a19b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925" y="1118083"/>
            <a:ext cx="3444843" cy="563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e5237a19b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775" y="1170000"/>
            <a:ext cx="3690100" cy="33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</Properties>
</file>